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Exercício_sobre_regressão_com_DNNs.ipynb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678481" y="1690688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307006" y="2164514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</a:t>
            </a:r>
            <a:r>
              <a:rPr lang="pt-BR" b="1" i="1"/>
              <a:t>Parte II)</a:t>
            </a:r>
            <a:r>
              <a:rPr lang="pt-BR"/>
              <a:t>”.</a:t>
            </a:r>
            <a:endParaRPr lang="pt-BR" dirty="0"/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9934</TotalTime>
  <Words>1743</Words>
  <Application>Microsoft Office PowerPoint</Application>
  <PresentationFormat>Widescreen</PresentationFormat>
  <Paragraphs>198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1959</cp:revision>
  <dcterms:created xsi:type="dcterms:W3CDTF">2020-01-20T13:50:05Z</dcterms:created>
  <dcterms:modified xsi:type="dcterms:W3CDTF">2023-08-11T12:02:34Z</dcterms:modified>
</cp:coreProperties>
</file>